
<file path=[Content_Types].xml><?xml version="1.0" encoding="utf-8"?>
<Types xmlns="http://schemas.openxmlformats.org/package/2006/content-types">
  <Default Extension="rels" ContentType="application/vnd.openxmlformats-package.relationships+xml"/>
  <Override PartName="/customXml/itemProps2.xml" ContentType="application/vnd.openxmlformats-officedocument.customXmlPropertie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4.xml" ContentType="application/vnd.openxmlformats-officedocument.theme+xml"/>
  <Override PartName="/ppt/commentAuthors.xml" ContentType="application/vnd.openxmlformats-officedocument.presentationml.commentAuthors+xml"/>
  <Override PartName="/ppt/slideLayouts/slideLayout6.xml" ContentType="application/vnd.openxmlformats-officedocument.presentationml.slideLayout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customXml/itemProps1.xml" ContentType="application/vnd.openxmlformats-officedocument.customXmlPropertie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docProps/custom.xml" ContentType="application/vnd.openxmlformats-officedocument.custom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customXml/itemProps4.xml" ContentType="application/vnd.openxmlformats-officedocument.customXmlPropertie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5"/>
    <p:sldMasterId id="2147483677" r:id="rId6"/>
  </p:sldMasterIdLst>
  <p:notesMasterIdLst>
    <p:notesMasterId r:id="rId10"/>
  </p:notesMasterIdLst>
  <p:handoutMasterIdLst>
    <p:handoutMasterId r:id="rId11"/>
  </p:handoutMasterIdLst>
  <p:sldIdLst>
    <p:sldId id="270" r:id="rId7"/>
    <p:sldId id="269" r:id="rId8"/>
    <p:sldId id="271" r:id="rId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FF9933"/>
      </a:buClr>
      <a:buFont typeface="Wingdings 3" pitchFamily="18" charset="2"/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F9933"/>
      </a:buClr>
      <a:buFont typeface="Wingdings 3" pitchFamily="18" charset="2"/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F9933"/>
      </a:buClr>
      <a:buFont typeface="Wingdings 3" pitchFamily="18" charset="2"/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F9933"/>
      </a:buClr>
      <a:buFont typeface="Wingdings 3" pitchFamily="18" charset="2"/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F9933"/>
      </a:buClr>
      <a:buFont typeface="Wingdings 3" pitchFamily="18" charset="2"/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Heidi Simon" initials="H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FF"/>
    <a:srgbClr val="333333"/>
    <a:srgbClr val="FF9933"/>
    <a:srgbClr val="19388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2794" autoAdjust="0"/>
    <p:restoredTop sz="98474" autoAdjust="0"/>
  </p:normalViewPr>
  <p:slideViewPr>
    <p:cSldViewPr snapToGrid="0">
      <p:cViewPr varScale="1">
        <p:scale>
          <a:sx n="126" d="100"/>
          <a:sy n="126" d="100"/>
        </p:scale>
        <p:origin x="-5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775AC-97AE-4915-BAD4-E51E84D103CA}" type="datetimeFigureOut">
              <a:rPr lang="en-US" smtClean="0"/>
              <a:pPr/>
              <a:t>7/19/15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D21B1-5A11-4A9B-B73F-286DC5B39C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7FED80C-C17E-4563-AF22-1AC65DBD8079}" type="datetimeFigureOut">
              <a:rPr lang="en-US"/>
              <a:pPr>
                <a:defRPr/>
              </a:pPr>
              <a:t>7/19/15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413004C-8802-4299-99E4-928B0ED8E2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38101A-437C-407C-BB96-FD1B0637B5E4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7B616D-27DE-4C79-84C6-7ED0FE7B4C92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6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7.wmf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w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Maxwell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17886"/>
            <a:ext cx="9144000" cy="713433"/>
          </a:xfrm>
          <a:prstGeom prst="rect">
            <a:avLst/>
          </a:prstGeom>
        </p:spPr>
        <p:txBody>
          <a:bodyPr anchor="ctr" anchorCtr="1"/>
          <a:lstStyle>
            <a:lvl1pPr>
              <a:defRPr sz="4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431324"/>
            <a:ext cx="9143999" cy="472272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800" b="0"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074795" y="2724916"/>
            <a:ext cx="2984361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FF9933"/>
              </a:buClr>
              <a:buFont typeface="Wingdings 3" pitchFamily="18" charset="2"/>
              <a:buNone/>
              <a:defRPr/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www.maxwellsystems.com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8368" y="5838092"/>
            <a:ext cx="9144000" cy="553998"/>
          </a:xfrm>
          <a:prstGeom prst="rect">
            <a:avLst/>
          </a:prstGeom>
          <a:noFill/>
          <a:effectLst>
            <a:outerShdw blurRad="254000" dir="3000000" algn="ctr" rotWithShape="0">
              <a:srgbClr val="FFFFFF"/>
            </a:outerShdw>
          </a:effectLst>
          <a:scene3d>
            <a:camera prst="orthographicFront"/>
            <a:lightRig rig="threePt" dir="t"/>
          </a:scene3d>
          <a:sp3d prstMaterial="dkEdge"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FF9933"/>
              </a:buClr>
              <a:buFont typeface="Wingdings 3" pitchFamily="18" charset="2"/>
              <a:buNone/>
              <a:defRPr/>
            </a:pPr>
            <a:r>
              <a:rPr lang="en-US" sz="3600" b="1" spc="200" dirty="0" smtClean="0"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EMPOWERING</a:t>
            </a:r>
            <a:r>
              <a:rPr lang="en-US" sz="3600" b="1" spc="200" baseline="0" dirty="0" smtClean="0"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CONSTRUCTION</a:t>
            </a:r>
            <a:endParaRPr lang="en-US" sz="3600" b="1" spc="200" dirty="0"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Maxwell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09292"/>
            <a:ext cx="9144000" cy="773723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ctr">
              <a:defRPr sz="4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074795" y="2724916"/>
            <a:ext cx="2984361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FF9933"/>
              </a:buClr>
              <a:buFont typeface="Wingdings 3" pitchFamily="18" charset="2"/>
              <a:buNone/>
              <a:defRPr/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www.maxwellsystems.com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-8368" y="5838092"/>
            <a:ext cx="9144000" cy="553998"/>
          </a:xfrm>
          <a:prstGeom prst="rect">
            <a:avLst/>
          </a:prstGeom>
          <a:noFill/>
          <a:effectLst>
            <a:outerShdw blurRad="254000" dir="3000000" algn="ctr" rotWithShape="0">
              <a:srgbClr val="FFFFFF"/>
            </a:outerShdw>
          </a:effectLst>
          <a:scene3d>
            <a:camera prst="orthographicFront"/>
            <a:lightRig rig="threePt" dir="t"/>
          </a:scene3d>
          <a:sp3d prstMaterial="dkEdge"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FF9933"/>
              </a:buClr>
              <a:buFont typeface="Wingdings 3" pitchFamily="18" charset="2"/>
              <a:buNone/>
              <a:defRPr/>
            </a:pPr>
            <a:r>
              <a:rPr lang="en-US" sz="3600" b="1" spc="200" dirty="0" smtClean="0"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EMPOWERING</a:t>
            </a:r>
            <a:r>
              <a:rPr lang="en-US" sz="3600" b="1" spc="200" baseline="0" dirty="0" smtClean="0"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CONSTRUCTION</a:t>
            </a:r>
            <a:endParaRPr lang="en-US" sz="3600" b="1" spc="200" dirty="0"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Maxwell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52764"/>
            <a:ext cx="9144000" cy="390881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ctr">
              <a:defRPr sz="36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Maxwell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7531" t="1882" r="12941" b="3863"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1150" y="900466"/>
            <a:ext cx="59817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Insid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12" y="224879"/>
            <a:ext cx="7988440" cy="810099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accent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967" y="1219200"/>
            <a:ext cx="8675065" cy="5029200"/>
          </a:xfrm>
          <a:prstGeom prst="rect">
            <a:avLst/>
          </a:prstGeo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>
                <a:solidFill>
                  <a:srgbClr val="333333"/>
                </a:solidFill>
              </a:defRPr>
            </a:lvl1pPr>
            <a:lvl2pPr>
              <a:buSzPct val="110000"/>
              <a:buFontTx/>
              <a:buBlip>
                <a:blip r:embed="rId3"/>
              </a:buBlip>
              <a:defRPr>
                <a:solidFill>
                  <a:srgbClr val="333333"/>
                </a:solidFill>
              </a:defRPr>
            </a:lvl2pPr>
            <a:lvl3pPr>
              <a:buSzPct val="110000"/>
              <a:buFontTx/>
              <a:buBlip>
                <a:blip r:embed="rId4"/>
              </a:buBlip>
              <a:defRPr>
                <a:solidFill>
                  <a:srgbClr val="333333"/>
                </a:solidFill>
              </a:defRPr>
            </a:lvl3pPr>
            <a:lvl4pPr>
              <a:buSzPct val="110000"/>
              <a:buFontTx/>
              <a:buBlip>
                <a:blip r:embed="rId5"/>
              </a:buBlip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5205" y="150635"/>
            <a:ext cx="955318" cy="80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Insid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2399"/>
            <a:ext cx="7130143" cy="80219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14800" cy="5105400"/>
          </a:xfrm>
          <a:prstGeom prst="rect">
            <a:avLst/>
          </a:prstGeo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333333"/>
                </a:solidFill>
              </a:defRPr>
            </a:lvl1pPr>
            <a:lvl2pPr>
              <a:buSzPct val="110000"/>
              <a:buFontTx/>
              <a:buBlip>
                <a:blip r:embed="rId3"/>
              </a:buBlip>
              <a:defRPr sz="2400">
                <a:solidFill>
                  <a:srgbClr val="333333"/>
                </a:solidFill>
              </a:defRPr>
            </a:lvl2pPr>
            <a:lvl3pPr>
              <a:buSzPct val="110000"/>
              <a:buFontTx/>
              <a:buBlip>
                <a:blip r:embed="rId2"/>
              </a:buBlip>
              <a:defRPr sz="2000">
                <a:solidFill>
                  <a:srgbClr val="333333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rgbClr val="333333"/>
                </a:solidFill>
              </a:defRPr>
            </a:lvl4pPr>
            <a:lvl5pPr>
              <a:buSzPct val="110000"/>
              <a:buFontTx/>
              <a:buBlip>
                <a:blip r:embed="rId4"/>
              </a:buBlip>
              <a:defRPr sz="1800">
                <a:solidFill>
                  <a:srgbClr val="33333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5205" y="150635"/>
            <a:ext cx="955318" cy="80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717701" y="1144675"/>
            <a:ext cx="4114800" cy="5105400"/>
          </a:xfrm>
          <a:prstGeom prst="rect">
            <a:avLst/>
          </a:prstGeo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333333"/>
                </a:solidFill>
              </a:defRPr>
            </a:lvl1pPr>
            <a:lvl2pPr>
              <a:buSzPct val="110000"/>
              <a:buFontTx/>
              <a:buBlip>
                <a:blip r:embed="rId3"/>
              </a:buBlip>
              <a:defRPr sz="2400">
                <a:solidFill>
                  <a:srgbClr val="333333"/>
                </a:solidFill>
              </a:defRPr>
            </a:lvl2pPr>
            <a:lvl3pPr>
              <a:buSzPct val="110000"/>
              <a:buFontTx/>
              <a:buBlip>
                <a:blip r:embed="rId2"/>
              </a:buBlip>
              <a:defRPr sz="2000">
                <a:solidFill>
                  <a:srgbClr val="333333"/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rgbClr val="333333"/>
                </a:solidFill>
              </a:defRPr>
            </a:lvl4pPr>
            <a:lvl5pPr>
              <a:buSzPct val="110000"/>
              <a:buFontTx/>
              <a:buBlip>
                <a:blip r:embed="rId4"/>
              </a:buBlip>
              <a:defRPr sz="1800">
                <a:solidFill>
                  <a:srgbClr val="33333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Inside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67" y="221063"/>
            <a:ext cx="8943033" cy="78377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Inside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67" y="221063"/>
            <a:ext cx="8943033" cy="78377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 l="17531" r="129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6" cstate="print"/>
          <a:srcRect l="17531" t="1882" r="12941" b="3863"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7"/>
          <p:cNvSpPr txBox="1">
            <a:spLocks noChangeArrowheads="1"/>
          </p:cNvSpPr>
          <p:nvPr userDrawn="1"/>
        </p:nvSpPr>
        <p:spPr bwMode="auto">
          <a:xfrm>
            <a:off x="121920" y="6523936"/>
            <a:ext cx="8839200" cy="25876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lvl1pPr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9933"/>
              </a:buClr>
              <a:buFont typeface="Wingdings 3" pitchFamily="18" charset="2"/>
              <a:buNone/>
              <a:defRPr/>
            </a:pPr>
            <a:r>
              <a:rPr lang="en-US" sz="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© 2013 Maxwell Systems, Inc. Contains proprietary and confidential information of Maxwell Systems, Inc. Unauthorized use is strictly prohibited.</a:t>
            </a:r>
          </a:p>
        </p:txBody>
      </p:sp>
      <p:pic>
        <p:nvPicPr>
          <p:cNvPr id="7" name="Picture 6" descr="Maxwell-Plate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671349" y="0"/>
            <a:ext cx="3707937" cy="30476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4" r:id="rId2"/>
    <p:sldLayoutId id="2147483675" r:id="rId3"/>
    <p:sldLayoutId id="2147483681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6583680"/>
            <a:ext cx="9144000" cy="27432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Tx/>
              <a:buFont typeface="Wingdings 3" pitchFamily="18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23936" y="6599238"/>
            <a:ext cx="64008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en-US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 </a:t>
            </a:r>
            <a:r>
              <a:rPr lang="en-US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Maxwell Systems, Inc. Contains proprietary and confidential information of Maxwell Systems, Inc. Unauthorized use is strictly prohibited.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6" cstate="print"/>
          <a:srcRect l="17531" t="58510" r="12677" b="26217"/>
          <a:stretch>
            <a:fillRect/>
          </a:stretch>
        </p:blipFill>
        <p:spPr bwMode="auto">
          <a:xfrm>
            <a:off x="0" y="0"/>
            <a:ext cx="9144000" cy="10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2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100" b="1" dirty="0">
          <a:solidFill>
            <a:srgbClr val="19388A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00" b="1">
          <a:solidFill>
            <a:srgbClr val="19388A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00" b="1">
          <a:solidFill>
            <a:srgbClr val="19388A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00" b="1">
          <a:solidFill>
            <a:srgbClr val="19388A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00" b="1">
          <a:solidFill>
            <a:srgbClr val="19388A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9933"/>
        </a:buClr>
        <a:buSzPct val="85000"/>
        <a:buFont typeface="Wingdings 3" pitchFamily="18" charset="2"/>
        <a:buChar char=""/>
        <a:defRPr sz="28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9933"/>
        </a:buClr>
        <a:buSzPct val="85000"/>
        <a:buFont typeface="Wingdings 2" pitchFamily="18" charset="2"/>
        <a:buChar char=""/>
        <a:defRPr sz="24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9933"/>
        </a:buClr>
        <a:buSzPct val="85000"/>
        <a:buFont typeface="Wingdings 3" pitchFamily="18" charset="2"/>
        <a:buChar char="w"/>
        <a:defRPr sz="20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9933"/>
        </a:buClr>
        <a:buSzPct val="85000"/>
        <a:buFont typeface="Courier New" pitchFamily="49" charset="0"/>
        <a:buChar char="o"/>
        <a:defRPr sz="16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9933"/>
        </a:buClr>
        <a:buSzPct val="85000"/>
        <a:buFont typeface="Wingdings 3" pitchFamily="18" charset="2"/>
        <a:buChar char=""/>
        <a:defRPr sz="12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9933"/>
        </a:buClr>
        <a:buFont typeface="Arial Narrow" pitchFamily="34" charset="0"/>
        <a:buChar char="◦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9933"/>
        </a:buClr>
        <a:buFont typeface="Arial Narrow" pitchFamily="34" charset="0"/>
        <a:buChar char="◦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9933"/>
        </a:buClr>
        <a:buFont typeface="Arial Narrow" pitchFamily="34" charset="0"/>
        <a:buChar char="◦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9933"/>
        </a:buClr>
        <a:buFont typeface="Arial Narrow" pitchFamily="34" charset="0"/>
        <a:buChar char="◦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Presentation Template Title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Subtitle Is Placed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Title to this Particular Slide</a:t>
            </a:r>
            <a:endParaRPr 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this is a template</a:t>
            </a:r>
          </a:p>
          <a:p>
            <a:r>
              <a:rPr lang="en-US" dirty="0" smtClean="0"/>
              <a:t>Header text can be changed</a:t>
            </a:r>
          </a:p>
          <a:p>
            <a:r>
              <a:rPr lang="en-US" dirty="0" smtClean="0"/>
              <a:t>And placed with actual information</a:t>
            </a:r>
          </a:p>
          <a:p>
            <a:r>
              <a:rPr lang="en-US" dirty="0" smtClean="0"/>
              <a:t>Images can be presented to the right</a:t>
            </a:r>
            <a:endParaRPr lang="en-US" dirty="0" smtClean="0"/>
          </a:p>
          <a:p>
            <a:pPr lvl="1"/>
            <a:r>
              <a:rPr lang="en-US" dirty="0" smtClean="0"/>
              <a:t>What you see here is placed here</a:t>
            </a:r>
          </a:p>
          <a:p>
            <a:pPr lvl="1"/>
            <a:r>
              <a:rPr lang="en-US" dirty="0" smtClean="0"/>
              <a:t>For position only to show branding</a:t>
            </a:r>
          </a:p>
          <a:p>
            <a:pPr lvl="1"/>
            <a:r>
              <a:rPr lang="en-US" dirty="0" smtClean="0"/>
              <a:t>A solid </a:t>
            </a:r>
            <a:r>
              <a:rPr lang="en-US" dirty="0" err="1" smtClean="0"/>
              <a:t>powerpoint</a:t>
            </a:r>
            <a:r>
              <a:rPr lang="en-US" dirty="0" smtClean="0"/>
              <a:t> template design</a:t>
            </a:r>
          </a:p>
          <a:p>
            <a:pPr lvl="1"/>
            <a:r>
              <a:rPr lang="en-US" dirty="0" smtClean="0"/>
              <a:t>Will aid the sales team</a:t>
            </a:r>
          </a:p>
          <a:p>
            <a:pPr lvl="2"/>
            <a:r>
              <a:rPr lang="en-US" dirty="0" smtClean="0"/>
              <a:t>To educate prospects to learn more</a:t>
            </a:r>
          </a:p>
          <a:p>
            <a:pPr lvl="2"/>
            <a:r>
              <a:rPr lang="en-US" dirty="0" smtClean="0"/>
              <a:t>Nurture prospects who are undecided</a:t>
            </a:r>
          </a:p>
          <a:p>
            <a:pPr lvl="2"/>
            <a:r>
              <a:rPr lang="en-US" dirty="0" smtClean="0"/>
              <a:t>A well-designed template organizes information</a:t>
            </a:r>
          </a:p>
        </p:txBody>
      </p:sp>
      <p:pic>
        <p:nvPicPr>
          <p:cNvPr id="4" name="Picture 3" descr="Max-Robo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03" y="3438878"/>
            <a:ext cx="1714500" cy="27622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xwell Systems Presentation">
  <a:themeElements>
    <a:clrScheme name="Maxwell 2013 Brand">
      <a:dk1>
        <a:srgbClr val="000000"/>
      </a:dk1>
      <a:lt1>
        <a:srgbClr val="FFFFFF"/>
      </a:lt1>
      <a:dk2>
        <a:srgbClr val="626366"/>
      </a:dk2>
      <a:lt2>
        <a:srgbClr val="E3E3E3"/>
      </a:lt2>
      <a:accent1>
        <a:srgbClr val="626366"/>
      </a:accent1>
      <a:accent2>
        <a:srgbClr val="F5891F"/>
      </a:accent2>
      <a:accent3>
        <a:srgbClr val="19A9BE"/>
      </a:accent3>
      <a:accent4>
        <a:srgbClr val="862592"/>
      </a:accent4>
      <a:accent5>
        <a:srgbClr val="3F8510"/>
      </a:accent5>
      <a:accent6>
        <a:srgbClr val="BCBEC0"/>
      </a:accent6>
      <a:hlink>
        <a:srgbClr val="969696"/>
      </a:hlink>
      <a:folHlink>
        <a:srgbClr val="777777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9933"/>
          </a:buClr>
          <a:buSzTx/>
          <a:buFont typeface="Wingdings 3" pitchFamily="18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9933"/>
          </a:buClr>
          <a:buSzTx/>
          <a:buFont typeface="Wingdings 3" pitchFamily="18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side Page">
  <a:themeElements>
    <a:clrScheme name="Maxwell 2013 Brand">
      <a:dk1>
        <a:srgbClr val="000000"/>
      </a:dk1>
      <a:lt1>
        <a:srgbClr val="FFFFFF"/>
      </a:lt1>
      <a:dk2>
        <a:srgbClr val="626366"/>
      </a:dk2>
      <a:lt2>
        <a:srgbClr val="E3E3E3"/>
      </a:lt2>
      <a:accent1>
        <a:srgbClr val="626366"/>
      </a:accent1>
      <a:accent2>
        <a:srgbClr val="F5891F"/>
      </a:accent2>
      <a:accent3>
        <a:srgbClr val="19A9BE"/>
      </a:accent3>
      <a:accent4>
        <a:srgbClr val="862592"/>
      </a:accent4>
      <a:accent5>
        <a:srgbClr val="3F8510"/>
      </a:accent5>
      <a:accent6>
        <a:srgbClr val="BCBEC0"/>
      </a:accent6>
      <a:hlink>
        <a:srgbClr val="969696"/>
      </a:hlink>
      <a:folHlink>
        <a:srgbClr val="777777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9933"/>
          </a:buClr>
          <a:buSzTx/>
          <a:buFont typeface="Wingdings 3" pitchFamily="18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9933"/>
          </a:buClr>
          <a:buSzTx/>
          <a:buFont typeface="Wingdings 3" pitchFamily="18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Expires xmlns="af347f91-1d3f-4a16-818c-5873edbbb924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6AF29567F4C64AB96F1BE073F1C66F" ma:contentTypeVersion="1" ma:contentTypeDescription="Create a new document." ma:contentTypeScope="" ma:versionID="59efebd60dfdb6e9dc6d0287b260fd1c">
  <xsd:schema xmlns:xsd="http://www.w3.org/2001/XMLSchema" xmlns:p="http://schemas.microsoft.com/office/2006/metadata/properties" xmlns:ns2="af347f91-1d3f-4a16-818c-5873edbbb924" targetNamespace="http://schemas.microsoft.com/office/2006/metadata/properties" ma:root="true" ma:fieldsID="6e8958ae5714512450b99cebbf3a8e3b" ns2:_="">
    <xsd:import namespace="af347f91-1d3f-4a16-818c-5873edbbb924"/>
    <xsd:element name="properties">
      <xsd:complexType>
        <xsd:sequence>
          <xsd:element name="documentManagement">
            <xsd:complexType>
              <xsd:all>
                <xsd:element ref="ns2:Expire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af347f91-1d3f-4a16-818c-5873edbbb924" elementFormDefault="qualified">
    <xsd:import namespace="http://schemas.microsoft.com/office/2006/documentManagement/types"/>
    <xsd:element name="Expires" ma:index="8" nillable="true" ma:displayName="Expires" ma:format="DateOnly" ma:internalName="Expires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F31A771-0725-4CF1-A9AC-0FA26B0EC106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72570DEF-1318-4D14-86D8-F93DE1376D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DD9DBF-D6D5-4BF4-8C75-B7746DD64A99}">
  <ds:schemaRefs>
    <ds:schemaRef ds:uri="http://schemas.microsoft.com/office/2006/metadata/properties"/>
    <ds:schemaRef ds:uri="af347f91-1d3f-4a16-818c-5873edbbb924"/>
  </ds:schemaRefs>
</ds:datastoreItem>
</file>

<file path=customXml/itemProps4.xml><?xml version="1.0" encoding="utf-8"?>
<ds:datastoreItem xmlns:ds="http://schemas.openxmlformats.org/officeDocument/2006/customXml" ds:itemID="{1A3E8DCA-5F44-435A-AFB5-7513D03E07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347f91-1d3f-4a16-818c-5873edbbb924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Maxwell Systems Presentation Theme</Template>
  <TotalTime>132</TotalTime>
  <Words>78</Words>
  <Application>Microsoft Office PowerPoint</Application>
  <PresentationFormat>On-screen Show (4:3)</PresentationFormat>
  <Paragraphs>16</Paragraphs>
  <Slides>3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Maxwell Systems Presentation</vt:lpstr>
      <vt:lpstr>Inside Page</vt:lpstr>
      <vt:lpstr>Presentation Template Title</vt:lpstr>
      <vt:lpstr>Title to this Particular Slide</vt:lpstr>
      <vt:lpstr>Slide 3</vt:lpstr>
    </vt:vector>
  </TitlesOfParts>
  <Company>Maxwell Systems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Ryan Capple</dc:creator>
  <cp:lastModifiedBy>David Beagin</cp:lastModifiedBy>
  <cp:revision>19</cp:revision>
  <dcterms:created xsi:type="dcterms:W3CDTF">2015-07-19T15:20:52Z</dcterms:created>
  <dcterms:modified xsi:type="dcterms:W3CDTF">2015-07-19T15:37:19Z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0x010100D66AF29567F4C64AB96F1BE073F1C66F</vt:lpwstr>
  </property>
</Properties>
</file>